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57" r:id="rId3"/>
    <p:sldId id="258" r:id="rId4"/>
    <p:sldId id="259" r:id="rId5"/>
    <p:sldId id="262" r:id="rId6"/>
    <p:sldId id="265" r:id="rId7"/>
    <p:sldId id="266" r:id="rId8"/>
    <p:sldId id="269" r:id="rId9"/>
    <p:sldId id="270" r:id="rId10"/>
    <p:sldId id="273" r:id="rId11"/>
    <p:sldId id="260" r:id="rId12"/>
    <p:sldId id="274" r:id="rId13"/>
    <p:sldId id="275" r:id="rId14"/>
    <p:sldId id="276" r:id="rId15"/>
    <p:sldId id="277" r:id="rId16"/>
    <p:sldId id="278" r:id="rId17"/>
    <p:sldId id="280" r:id="rId18"/>
    <p:sldId id="279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517" autoAdjust="0"/>
    <p:restoredTop sz="94660"/>
  </p:normalViewPr>
  <p:slideViewPr>
    <p:cSldViewPr>
      <p:cViewPr>
        <p:scale>
          <a:sx n="80" d="100"/>
          <a:sy n="80" d="100"/>
        </p:scale>
        <p:origin x="-1526" y="-14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2470974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01813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780322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28316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391728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98370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27701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83825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040195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90313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539363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964380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762000"/>
            <a:ext cx="7924800" cy="2387600"/>
          </a:xfrm>
        </p:spPr>
        <p:txBody>
          <a:bodyPr>
            <a:normAutofit/>
          </a:bodyPr>
          <a:lstStyle/>
          <a:p>
            <a:pPr algn="ctr"/>
            <a:r>
              <a:rPr lang="en-GB" sz="5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Reenal</a:t>
            </a:r>
            <a:r>
              <a:rPr lang="en-GB" sz="5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5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Boddul</a:t>
            </a:r>
            <a:endParaRPr lang="en-GB" sz="5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Consultant at Dewberry </a:t>
            </a:r>
            <a:endParaRPr lang="en-GB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621410"/>
            <a:ext cx="7886700" cy="166689"/>
          </a:xfrm>
        </p:spPr>
        <p:txBody>
          <a:bodyPr>
            <a:no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File 3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387" name="Picture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/>
          <a:srcRect l="16764" t="23733" r="19209" b="13225"/>
          <a:stretch/>
        </p:blipFill>
        <p:spPr bwMode="auto">
          <a:xfrm>
            <a:off x="1712" y="643533"/>
            <a:ext cx="9142288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Rectangle 3"/>
          <p:cNvSpPr/>
          <p:nvPr/>
        </p:nvSpPr>
        <p:spPr>
          <a:xfrm>
            <a:off x="1981200" y="6401065"/>
            <a:ext cx="6096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Glucose Level, Hourly, Daily, Weekly, Monthly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7886700" cy="623889"/>
          </a:xfrm>
        </p:spPr>
        <p:txBody>
          <a:bodyPr>
            <a:normAutofit fontScale="90000"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Preliminary Data Analysis 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703" y="990600"/>
            <a:ext cx="7886700" cy="4351338"/>
          </a:xfrm>
        </p:spPr>
        <p:txBody>
          <a:bodyPr/>
          <a:lstStyle/>
          <a:p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adfuller_test</a:t>
            </a: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For Stationary Checking Of Data</a:t>
            </a: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89" name="Picture 17"/>
          <p:cNvPicPr>
            <a:picLocks noChangeAspect="1" noChangeArrowheads="1"/>
          </p:cNvPicPr>
          <p:nvPr/>
        </p:nvPicPr>
        <p:blipFill>
          <a:blip r:embed="rId2"/>
          <a:srcRect l="12500" t="32222" r="18750" b="15556"/>
          <a:stretch>
            <a:fillRect/>
          </a:stretch>
        </p:blipFill>
        <p:spPr bwMode="auto">
          <a:xfrm>
            <a:off x="2458" y="1981200"/>
            <a:ext cx="8917022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Available Models </a:t>
            </a:r>
            <a:b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ARIMA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LSTM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ARCH</a:t>
            </a:r>
          </a:p>
          <a:p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XGBRegressor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My Models Result</a:t>
            </a:r>
            <a:b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I have tried two model: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A) 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XGBRegressor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B) ARIMA </a:t>
            </a:r>
          </a:p>
          <a:p>
            <a:pPr marL="0" indent="0">
              <a:buNone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Results are in following slides</a:t>
            </a:r>
          </a:p>
          <a:p>
            <a:pPr>
              <a:buNone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14400"/>
          </a:xfrm>
        </p:spPr>
        <p:txBody>
          <a:bodyPr>
            <a:norm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File 1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3065" t="20203" r="51894" b="19186"/>
          <a:stretch>
            <a:fillRect/>
          </a:stretch>
        </p:blipFill>
        <p:spPr bwMode="auto">
          <a:xfrm>
            <a:off x="76200" y="1338400"/>
            <a:ext cx="321098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449826" y="914400"/>
            <a:ext cx="342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XGBRegressor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Result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181600" y="457200"/>
            <a:ext cx="220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ARIMA  Result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681691" y="5432602"/>
            <a:ext cx="6248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XGBRegressor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(Mean Absolute Error) : 1.062 </a:t>
            </a:r>
            <a:r>
              <a:rPr lang="en-GB" sz="3000" b="1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ARIMA (Mean Absolute Error) : 1.559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/>
          <a:srcRect l="19375" t="47778" r="38125" b="32222"/>
          <a:stretch>
            <a:fillRect/>
          </a:stretch>
        </p:blipFill>
        <p:spPr bwMode="auto">
          <a:xfrm>
            <a:off x="3505200" y="838200"/>
            <a:ext cx="51816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/>
          <a:srcRect l="20000" t="22222" r="16875" b="18889"/>
          <a:stretch>
            <a:fillRect/>
          </a:stretch>
        </p:blipFill>
        <p:spPr bwMode="auto">
          <a:xfrm>
            <a:off x="3156527" y="2438400"/>
            <a:ext cx="5878945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06362"/>
            <a:ext cx="8229600" cy="868362"/>
          </a:xfrm>
        </p:spPr>
        <p:txBody>
          <a:bodyPr/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 File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7047" t="26938" r="50000" b="12452"/>
          <a:stretch>
            <a:fillRect/>
          </a:stretch>
        </p:blipFill>
        <p:spPr bwMode="auto">
          <a:xfrm>
            <a:off x="304800" y="1570703"/>
            <a:ext cx="3032478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609600" y="1064949"/>
            <a:ext cx="342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XGBRegressor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Result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00200" y="5529471"/>
            <a:ext cx="62484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XGBRegressor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(Mean Absolute Error) : 0.326 </a:t>
            </a:r>
            <a:r>
              <a:rPr lang="en-GB" sz="27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ARIMA (Mean Absolute Error) : 0.383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/>
          <a:srcRect l="20000" t="41111" r="39375" b="38889"/>
          <a:stretch>
            <a:fillRect/>
          </a:stretch>
        </p:blipFill>
        <p:spPr bwMode="auto">
          <a:xfrm>
            <a:off x="3962400" y="914400"/>
            <a:ext cx="49530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/>
          <a:srcRect l="20625" r="16875" b="20000"/>
          <a:stretch>
            <a:fillRect/>
          </a:stretch>
        </p:blipFill>
        <p:spPr bwMode="auto">
          <a:xfrm>
            <a:off x="3810000" y="2514600"/>
            <a:ext cx="5105400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Rectangle 10"/>
          <p:cNvSpPr/>
          <p:nvPr/>
        </p:nvSpPr>
        <p:spPr>
          <a:xfrm>
            <a:off x="5334000" y="527239"/>
            <a:ext cx="220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ARIMA  Result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06362"/>
            <a:ext cx="8229600" cy="944562"/>
          </a:xfrm>
        </p:spPr>
        <p:txBody>
          <a:bodyPr/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File 3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7994" t="35356" r="54542" b="5717"/>
          <a:stretch>
            <a:fillRect/>
          </a:stretch>
        </p:blipFill>
        <p:spPr bwMode="auto">
          <a:xfrm>
            <a:off x="385483" y="1484758"/>
            <a:ext cx="2734233" cy="32999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609600" y="1039226"/>
            <a:ext cx="342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XGBRegressor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Result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/>
          <a:srcRect l="21875" t="50000" r="35625" b="27778"/>
          <a:stretch>
            <a:fillRect/>
          </a:stretch>
        </p:blipFill>
        <p:spPr bwMode="auto">
          <a:xfrm>
            <a:off x="3657600" y="762000"/>
            <a:ext cx="51816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/>
          <a:srcRect l="21250" t="24444" r="15000" b="17778"/>
          <a:stretch>
            <a:fillRect/>
          </a:stretch>
        </p:blipFill>
        <p:spPr bwMode="auto">
          <a:xfrm>
            <a:off x="3657600" y="2438400"/>
            <a:ext cx="5081954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5093677" y="405609"/>
            <a:ext cx="220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ARIMA  Result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28800" y="5334000"/>
            <a:ext cx="6248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XGBRegressor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(Mean Absolute Error) : 0.608 </a:t>
            </a:r>
            <a:r>
              <a:rPr lang="en-GB" sz="30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ARIMA (Mean Absolute Error) : 0.690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642066"/>
          </a:xfrm>
        </p:spPr>
        <p:txBody>
          <a:bodyPr>
            <a:normAutofit fontScale="90000"/>
          </a:bodyPr>
          <a:lstStyle/>
          <a:p>
            <a:r>
              <a:rPr lang="en-GB" sz="4600" dirty="0" smtClean="0">
                <a:latin typeface="Arial" pitchFamily="34" charset="0"/>
                <a:cs typeface="Arial" pitchFamily="34" charset="0"/>
              </a:rPr>
              <a:t>My Previous Project(</a:t>
            </a:r>
            <a:r>
              <a:rPr lang="en-GB" sz="4000" dirty="0" smtClean="0">
                <a:latin typeface="Arial" pitchFamily="34" charset="0"/>
                <a:cs typeface="Arial" pitchFamily="34" charset="0"/>
              </a:rPr>
              <a:t>Type 2</a:t>
            </a:r>
            <a:r>
              <a:rPr lang="en-GB" sz="4600" dirty="0" smtClean="0">
                <a:latin typeface="Arial" pitchFamily="34" charset="0"/>
                <a:cs typeface="Arial" pitchFamily="34" charset="0"/>
              </a:rPr>
              <a:t>)  </a:t>
            </a:r>
            <a:endParaRPr lang="en-GB" sz="46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r="22341" b="14483"/>
          <a:stretch>
            <a:fillRect/>
          </a:stretch>
        </p:blipFill>
        <p:spPr bwMode="auto">
          <a:xfrm>
            <a:off x="857224" y="857232"/>
            <a:ext cx="7410284" cy="45900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/>
          <a:srcRect t="47917" r="49609" b="37500"/>
          <a:stretch>
            <a:fillRect/>
          </a:stretch>
        </p:blipFill>
        <p:spPr bwMode="auto">
          <a:xfrm>
            <a:off x="785786" y="5286388"/>
            <a:ext cx="7531606" cy="1214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1905000"/>
            <a:ext cx="7886700" cy="1325563"/>
          </a:xfrm>
        </p:spPr>
        <p:txBody>
          <a:bodyPr>
            <a:normAutofit/>
          </a:bodyPr>
          <a:lstStyle/>
          <a:p>
            <a:r>
              <a:rPr lang="sv-SE" sz="3500" b="1" dirty="0" smtClean="0">
                <a:latin typeface="Bradley Hand ITC" panose="03070402050302030203" pitchFamily="66" charset="0"/>
                <a:cs typeface="Arial" panose="020B0604020202020204" pitchFamily="34" charset="0"/>
              </a:rPr>
              <a:t>Thank you for you attention</a:t>
            </a:r>
            <a:endParaRPr lang="sv-SE" sz="3500" b="1" dirty="0">
              <a:latin typeface="Bradley Hand ITC" panose="03070402050302030203" pitchFamily="66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47914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773" y="381000"/>
            <a:ext cx="7886700" cy="1325563"/>
          </a:xfrm>
        </p:spPr>
        <p:txBody>
          <a:bodyPr>
            <a:normAutofit/>
          </a:bodyPr>
          <a:lstStyle/>
          <a:p>
            <a:r>
              <a:rPr lang="en-GB" sz="35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  <a:endParaRPr lang="en-GB" sz="3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Available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endParaRPr lang="en-GB" i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My Models Result</a:t>
            </a: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609600"/>
            <a:ext cx="8229600" cy="715962"/>
          </a:xfrm>
        </p:spPr>
        <p:txBody>
          <a:bodyPr>
            <a:no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 Analysis</a:t>
            </a:r>
            <a:b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609600"/>
            <a:ext cx="8229600" cy="1219200"/>
          </a:xfrm>
        </p:spPr>
        <p:txBody>
          <a:bodyPr/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Checking Basic Stats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Mean ,Std , Min , Max ,Null </a:t>
            </a: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/>
          <a:srcRect l="15625" t="22561" r="50000" b="13333"/>
          <a:stretch>
            <a:fillRect/>
          </a:stretch>
        </p:blipFill>
        <p:spPr bwMode="auto">
          <a:xfrm>
            <a:off x="1905000" y="1714488"/>
            <a:ext cx="5105400" cy="48434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432" y="814345"/>
            <a:ext cx="8229600" cy="609600"/>
          </a:xfrm>
        </p:spPr>
        <p:txBody>
          <a:bodyPr>
            <a:no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 Analysis continuation </a:t>
            </a:r>
            <a:b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3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9890" t="23573" r="13812" b="44436"/>
          <a:stretch>
            <a:fillRect/>
          </a:stretch>
        </p:blipFill>
        <p:spPr bwMode="auto">
          <a:xfrm>
            <a:off x="609600" y="875069"/>
            <a:ext cx="7401232" cy="1919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2"/>
          <a:srcRect l="19890" t="62957" r="14759" b="5051"/>
          <a:stretch>
            <a:fillRect/>
          </a:stretch>
        </p:blipFill>
        <p:spPr bwMode="auto">
          <a:xfrm>
            <a:off x="619432" y="2654894"/>
            <a:ext cx="7315200" cy="192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3"/>
          <a:srcRect l="20625" t="33333" r="15000" b="32222"/>
          <a:stretch>
            <a:fillRect/>
          </a:stretch>
        </p:blipFill>
        <p:spPr bwMode="auto">
          <a:xfrm>
            <a:off x="711179" y="4454013"/>
            <a:ext cx="7233285" cy="2022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2743200" y="6417281"/>
            <a:ext cx="4953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Plot of Glucose Over Time </a:t>
            </a:r>
            <a:endParaRPr lang="en-GB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0434"/>
            <a:ext cx="8229600" cy="914400"/>
          </a:xfrm>
        </p:spPr>
        <p:txBody>
          <a:bodyPr>
            <a:normAutofit fontScale="90000"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 Analysis For File 1</a:t>
            </a:r>
            <a:b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6115" t="31315" r="50835" b="30972"/>
          <a:stretch>
            <a:fillRect/>
          </a:stretch>
        </p:blipFill>
        <p:spPr bwMode="auto">
          <a:xfrm>
            <a:off x="202863" y="871318"/>
            <a:ext cx="3374340" cy="2883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 l="16969" t="24511" r="18990" b="35280"/>
          <a:stretch>
            <a:fillRect/>
          </a:stretch>
        </p:blipFill>
        <p:spPr bwMode="auto">
          <a:xfrm>
            <a:off x="3813754" y="925183"/>
            <a:ext cx="5089071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/>
          <a:srcRect l="18464" t="28092" r="54343" b="39390"/>
          <a:stretch>
            <a:fillRect/>
          </a:stretch>
        </p:blipFill>
        <p:spPr bwMode="auto">
          <a:xfrm>
            <a:off x="2571736" y="3500438"/>
            <a:ext cx="3668624" cy="31794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251732" y="608183"/>
            <a:ext cx="373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Mean Glucose Level Per Month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876800" y="569649"/>
            <a:ext cx="35120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Glucose Level Month Wise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00" y="3387525"/>
            <a:ext cx="35120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Glucose Level Per Hr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6871"/>
            <a:ext cx="7886700" cy="801329"/>
          </a:xfrm>
        </p:spPr>
        <p:txBody>
          <a:bodyPr/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File 1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195" name="Picture 3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/>
          <a:srcRect l="18146" t="25179" r="19254" b="12616"/>
          <a:stretch/>
        </p:blipFill>
        <p:spPr bwMode="auto">
          <a:xfrm>
            <a:off x="342900" y="757084"/>
            <a:ext cx="8458200" cy="5343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1828800" y="6355699"/>
            <a:ext cx="63246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Glucose Level, Hourly, Daily, Weekly, Monthly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9514"/>
            <a:ext cx="7886700" cy="722849"/>
          </a:xfrm>
        </p:spPr>
        <p:txBody>
          <a:bodyPr>
            <a:norm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 Analysis For File 2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7047" t="24836" r="49807" b="28803"/>
          <a:stretch>
            <a:fillRect/>
          </a:stretch>
        </p:blipFill>
        <p:spPr bwMode="auto">
          <a:xfrm>
            <a:off x="381000" y="1219200"/>
            <a:ext cx="26670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76200" y="787337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Mean Glucose Level Per Month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/>
          <a:srcRect l="17801" t="21887" r="13066" b="30972"/>
          <a:stretch>
            <a:fillRect/>
          </a:stretch>
        </p:blipFill>
        <p:spPr bwMode="auto">
          <a:xfrm>
            <a:off x="3581400" y="1086391"/>
            <a:ext cx="5562600" cy="25571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Rectangle 7"/>
          <p:cNvSpPr/>
          <p:nvPr/>
        </p:nvSpPr>
        <p:spPr>
          <a:xfrm>
            <a:off x="4807470" y="68510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Glucose Level Month Wise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/>
          <a:srcRect l="16100" t="15412" r="46966" b="45201"/>
          <a:stretch>
            <a:fillRect/>
          </a:stretch>
        </p:blipFill>
        <p:spPr bwMode="auto">
          <a:xfrm>
            <a:off x="2209800" y="3897587"/>
            <a:ext cx="4390252" cy="2934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Rectangle 10"/>
          <p:cNvSpPr/>
          <p:nvPr/>
        </p:nvSpPr>
        <p:spPr>
          <a:xfrm>
            <a:off x="2892165" y="3548960"/>
            <a:ext cx="35120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Glucose Level Per Hr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7886700" cy="776289"/>
          </a:xfrm>
        </p:spPr>
        <p:txBody>
          <a:bodyPr/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File 2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/>
          <a:srcRect l="17851" t="21835" r="19743" b="15056"/>
          <a:stretch/>
        </p:blipFill>
        <p:spPr bwMode="auto">
          <a:xfrm>
            <a:off x="304800" y="791497"/>
            <a:ext cx="8374055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1981200" y="6248400"/>
            <a:ext cx="60960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Glucose Level, Hourly, Daily, Weekly, Monthly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700" y="126443"/>
            <a:ext cx="7886700" cy="559357"/>
          </a:xfrm>
        </p:spPr>
        <p:txBody>
          <a:bodyPr>
            <a:normAutofit fontScale="90000"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 Analysis for File 3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/>
          <a:srcRect l="19334" t="30670" r="53770" b="34615"/>
          <a:stretch/>
        </p:blipFill>
        <p:spPr bwMode="auto">
          <a:xfrm>
            <a:off x="9418" y="1142514"/>
            <a:ext cx="4296697" cy="2895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/>
          <a:srcRect l="17994" t="28622" r="16661" b="25921"/>
          <a:stretch>
            <a:fillRect/>
          </a:stretch>
        </p:blipFill>
        <p:spPr bwMode="auto">
          <a:xfrm>
            <a:off x="4027470" y="1142514"/>
            <a:ext cx="5029200" cy="25150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4"/>
          <a:srcRect l="17445" t="35120" r="53197" b="30971"/>
          <a:stretch/>
        </p:blipFill>
        <p:spPr bwMode="auto">
          <a:xfrm>
            <a:off x="2157766" y="4086765"/>
            <a:ext cx="4410808" cy="28656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523961" y="801704"/>
            <a:ext cx="3657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Mean Glucose Level Per Month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953000" y="72595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Glucose Level Month Wise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96965" y="3883363"/>
            <a:ext cx="35120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Glucose Level Per Hr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786</TotalTime>
  <Words>243</Words>
  <Application>Microsoft Office PowerPoint</Application>
  <PresentationFormat>On-screen Show (4:3)</PresentationFormat>
  <Paragraphs>70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Retrospect</vt:lpstr>
      <vt:lpstr>Reenal Boddul</vt:lpstr>
      <vt:lpstr>Agenda</vt:lpstr>
      <vt:lpstr>Data Analysis </vt:lpstr>
      <vt:lpstr>Data Analysis continuation  </vt:lpstr>
      <vt:lpstr>Data Analysis For File 1  </vt:lpstr>
      <vt:lpstr>File 1</vt:lpstr>
      <vt:lpstr>Data Analysis For File 2</vt:lpstr>
      <vt:lpstr>File 2</vt:lpstr>
      <vt:lpstr>Data Analysis for File 3</vt:lpstr>
      <vt:lpstr>File 3</vt:lpstr>
      <vt:lpstr>Preliminary Data Analysis </vt:lpstr>
      <vt:lpstr>Available Models  </vt:lpstr>
      <vt:lpstr>My Models Result </vt:lpstr>
      <vt:lpstr>File 1</vt:lpstr>
      <vt:lpstr> File 2 </vt:lpstr>
      <vt:lpstr>File 3</vt:lpstr>
      <vt:lpstr>My Previous Project(Type 2)  </vt:lpstr>
      <vt:lpstr>Thank you for you attention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Reenal Boddul</dc:title>
  <dc:creator>Reenal</dc:creator>
  <cp:lastModifiedBy>hp</cp:lastModifiedBy>
  <cp:revision>123</cp:revision>
  <dcterms:created xsi:type="dcterms:W3CDTF">2006-08-16T00:00:00Z</dcterms:created>
  <dcterms:modified xsi:type="dcterms:W3CDTF">2020-08-21T07:42:16Z</dcterms:modified>
</cp:coreProperties>
</file>

<file path=docProps/thumbnail.jpeg>
</file>